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312" r:id="rId4"/>
    <p:sldId id="257" r:id="rId5"/>
    <p:sldId id="319" r:id="rId6"/>
    <p:sldId id="258" r:id="rId7"/>
    <p:sldId id="264" r:id="rId8"/>
    <p:sldId id="259" r:id="rId9"/>
    <p:sldId id="260" r:id="rId10"/>
    <p:sldId id="313" r:id="rId11"/>
    <p:sldId id="314" r:id="rId12"/>
    <p:sldId id="315" r:id="rId13"/>
    <p:sldId id="318" r:id="rId14"/>
    <p:sldId id="316" r:id="rId15"/>
    <p:sldId id="282" r:id="rId16"/>
    <p:sldId id="265" r:id="rId17"/>
  </p:sldIdLst>
  <p:sldSz cx="18288000" cy="10288588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05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725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67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5300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20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845529E2-7F1C-8B7D-EFD1-69872511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C61C87E-BDE4-9886-722F-264F10901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Multiple Errors Demonstration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0A61B39-E2B4-8B9F-339A-89E0E1F9C1FC}"/>
              </a:ext>
            </a:extLst>
          </p:cNvPr>
          <p:cNvSpPr/>
          <p:nvPr/>
        </p:nvSpPr>
        <p:spPr bwMode="auto">
          <a:xfrm>
            <a:off x="410027" y="1653571"/>
            <a:ext cx="10228943" cy="805648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( "errors"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   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err1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someFunction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("Error 1")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err2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someFunction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("Error 2")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var errs []error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if err1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errs = append(errs, err1)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if err2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errs = append(errs, err2)    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E1AE0C-A60C-9735-6A3A-C0931F833400}"/>
              </a:ext>
            </a:extLst>
          </p:cNvPr>
          <p:cNvSpPr/>
          <p:nvPr/>
        </p:nvSpPr>
        <p:spPr bwMode="auto">
          <a:xfrm>
            <a:off x="6941454" y="1653571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690688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Multiple Errors Demonstration (contd.)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0A61B39-E2B4-8B9F-339A-89E0E1F9C1FC}"/>
              </a:ext>
            </a:extLst>
          </p:cNvPr>
          <p:cNvSpPr/>
          <p:nvPr/>
        </p:nvSpPr>
        <p:spPr bwMode="auto">
          <a:xfrm>
            <a:off x="410027" y="1867980"/>
            <a:ext cx="10228944" cy="765008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if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len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(errs) &gt; 0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("Errors occurred:")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for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, err := range errs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("Error %d: %s\n", i+1, err)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} else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("No errors occurred.") }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someFunction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(message string) error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if message != "No Error"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return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errors.New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(message)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return nil 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E1AE0C-A60C-9735-6A3A-C0931F833400}"/>
              </a:ext>
            </a:extLst>
          </p:cNvPr>
          <p:cNvSpPr/>
          <p:nvPr/>
        </p:nvSpPr>
        <p:spPr bwMode="auto">
          <a:xfrm>
            <a:off x="6622139" y="1874827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61480B5-09EF-B3CD-412A-BC1BB0245753}"/>
              </a:ext>
            </a:extLst>
          </p:cNvPr>
          <p:cNvSpPr/>
          <p:nvPr/>
        </p:nvSpPr>
        <p:spPr bwMode="auto">
          <a:xfrm>
            <a:off x="11752942" y="4894209"/>
            <a:ext cx="5504544" cy="215973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s-E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Errors</a:t>
            </a:r>
            <a:r>
              <a:rPr lang="es-E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</a:t>
            </a:r>
            <a:r>
              <a:rPr lang="es-E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occurred</a:t>
            </a:r>
            <a:r>
              <a:rPr lang="es-E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s-E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Error 1: Error 1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s-E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Error 2: Error 2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9C54188-8DC0-294E-AB29-F98B58F753B3}"/>
              </a:ext>
            </a:extLst>
          </p:cNvPr>
          <p:cNvSpPr/>
          <p:nvPr/>
        </p:nvSpPr>
        <p:spPr bwMode="auto">
          <a:xfrm>
            <a:off x="13057413" y="4465390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9642699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4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Errors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273390" y="2002505"/>
            <a:ext cx="17073563" cy="156981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 logging errors to help with debugging and monitoring.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standard library package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commonly used for this purpose.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0A61B39-E2B4-8B9F-339A-89E0E1F9C1FC}"/>
              </a:ext>
            </a:extLst>
          </p:cNvPr>
          <p:cNvSpPr/>
          <p:nvPr/>
        </p:nvSpPr>
        <p:spPr bwMode="auto">
          <a:xfrm>
            <a:off x="4169228" y="4588788"/>
            <a:ext cx="9949544" cy="332377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if err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log.Printf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("An error occurred: %v", err)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E1AE0C-A60C-9735-6A3A-C0931F833400}"/>
              </a:ext>
            </a:extLst>
          </p:cNvPr>
          <p:cNvSpPr/>
          <p:nvPr/>
        </p:nvSpPr>
        <p:spPr bwMode="auto">
          <a:xfrm>
            <a:off x="7536541" y="4142147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18519547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Handle errors in Go programming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3: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Handling, Go Structs,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Interfaces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Go Structs 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Interfaces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FBE7AE-7D44-210D-12CE-54D36057A05E}"/>
              </a:ext>
            </a:extLst>
          </p:cNvPr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1. Error Handling in Go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Techniques for Handling Errors in Golang</a:t>
            </a:r>
          </a:p>
          <a:p>
            <a:pPr lvl="1"/>
            <a:r>
              <a:rPr lang="en-US" dirty="0"/>
              <a:t>Panic and Recover</a:t>
            </a:r>
          </a:p>
          <a:p>
            <a:pPr lvl="1"/>
            <a:r>
              <a:rPr lang="en-US" dirty="0"/>
              <a:t>Defer Cleanup</a:t>
            </a:r>
          </a:p>
          <a:p>
            <a:pPr lvl="1"/>
            <a:r>
              <a:rPr lang="en-US" dirty="0"/>
              <a:t>Handling Multiple Errors</a:t>
            </a:r>
          </a:p>
          <a:p>
            <a:pPr lvl="1"/>
            <a:r>
              <a:rPr lang="en-US"/>
              <a:t>Logging Errors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Work with techniques for error handling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Techniques for Handling Errors </a:t>
            </a:r>
            <a:br>
              <a:rPr lang="en-US" dirty="0">
                <a:solidFill>
                  <a:srgbClr val="1155CC"/>
                </a:solidFill>
              </a:rPr>
            </a:br>
            <a:r>
              <a:rPr lang="en-US" dirty="0">
                <a:solidFill>
                  <a:srgbClr val="1155CC"/>
                </a:solidFill>
              </a:rPr>
              <a:t>in Golang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Panic and Recover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345961" y="1699570"/>
            <a:ext cx="17073563" cy="156981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panic and recover for exceptional cases, where errors are unrecoverable, and the program should exit gracefully.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usually reserved for catastrophic failures.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0A61B39-E2B4-8B9F-339A-89E0E1F9C1FC}"/>
              </a:ext>
            </a:extLst>
          </p:cNvPr>
          <p:cNvSpPr/>
          <p:nvPr/>
        </p:nvSpPr>
        <p:spPr bwMode="auto">
          <a:xfrm>
            <a:off x="4143827" y="3802742"/>
            <a:ext cx="10022116" cy="586377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defer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if r := recover(); r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// Handle the panic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// ...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if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somethingIsWrong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panic("Something went wrong")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E1AE0C-A60C-9735-6A3A-C0931F833400}"/>
              </a:ext>
            </a:extLst>
          </p:cNvPr>
          <p:cNvSpPr/>
          <p:nvPr/>
        </p:nvSpPr>
        <p:spPr bwMode="auto">
          <a:xfrm>
            <a:off x="7434941" y="3370563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Defer Cleanup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345959" y="1862589"/>
            <a:ext cx="17073563" cy="156981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the defer statement to ensure resources are cleaned up even in the presence of errors.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often used for closing files, releasing locks, or other resource management.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0A61B39-E2B4-8B9F-339A-89E0E1F9C1FC}"/>
              </a:ext>
            </a:extLst>
          </p:cNvPr>
          <p:cNvSpPr/>
          <p:nvPr/>
        </p:nvSpPr>
        <p:spPr bwMode="auto">
          <a:xfrm>
            <a:off x="4067628" y="4726673"/>
            <a:ext cx="10152744" cy="433977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file, err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os.Open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("data.txt")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if err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// Handle the error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defer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file.Close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E1AE0C-A60C-9735-6A3A-C0931F833400}"/>
              </a:ext>
            </a:extLst>
          </p:cNvPr>
          <p:cNvSpPr/>
          <p:nvPr/>
        </p:nvSpPr>
        <p:spPr bwMode="auto">
          <a:xfrm>
            <a:off x="7434941" y="4294493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41467497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Multiple Errors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345959" y="1862589"/>
            <a:ext cx="17073563" cy="156981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a function can return multiple errors, you can aggregate them into a slice or other data structure and handle them collectively.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0A61B39-E2B4-8B9F-339A-89E0E1F9C1FC}"/>
              </a:ext>
            </a:extLst>
          </p:cNvPr>
          <p:cNvSpPr/>
          <p:nvPr/>
        </p:nvSpPr>
        <p:spPr bwMode="auto">
          <a:xfrm>
            <a:off x="4067628" y="4106485"/>
            <a:ext cx="10152744" cy="549940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errs []error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if err1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errs = append(errs, err1)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if err2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errs = append(errs, err2)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// Handle multiple errors together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E1AE0C-A60C-9735-6A3A-C0931F833400}"/>
              </a:ext>
            </a:extLst>
          </p:cNvPr>
          <p:cNvSpPr/>
          <p:nvPr/>
        </p:nvSpPr>
        <p:spPr bwMode="auto">
          <a:xfrm>
            <a:off x="7434939" y="3677666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19103565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537</Words>
  <Application>Microsoft Office PowerPoint</Application>
  <PresentationFormat>Custom</PresentationFormat>
  <Paragraphs>99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Consolas</vt:lpstr>
      <vt:lpstr>Arial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Techniques for Handling Errors  in Golang</vt:lpstr>
      <vt:lpstr>Panic and Recover</vt:lpstr>
      <vt:lpstr>Defer Cleanup</vt:lpstr>
      <vt:lpstr>Handling Multiple Errors</vt:lpstr>
      <vt:lpstr>Handling Multiple Errors Demonstration</vt:lpstr>
      <vt:lpstr>Handling Multiple Errors Demonstration (contd.)</vt:lpstr>
      <vt:lpstr>Logging Errors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64</cp:revision>
  <dcterms:created xsi:type="dcterms:W3CDTF">2023-08-03T08:03:00Z</dcterms:created>
  <dcterms:modified xsi:type="dcterms:W3CDTF">2023-10-26T05:27:47Z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